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70" r:id="rId12"/>
    <p:sldId id="271" r:id="rId13"/>
    <p:sldId id="272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4"/>
    <p:restoredTop sz="94692"/>
  </p:normalViewPr>
  <p:slideViewPr>
    <p:cSldViewPr snapToGrid="0" snapToObjects="1">
      <p:cViewPr varScale="1">
        <p:scale>
          <a:sx n="99" d="100"/>
          <a:sy n="99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1F6F-0F40-0449-98F1-E651256E6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BDE1E-30C3-6941-8278-C01689304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41F1-B605-7540-B275-50C8CAD7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93640-D029-214E-B4EE-D8963417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699E-ED4E-3542-BBB1-B38DE53B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7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28F-10F8-7D41-8A30-54649EE0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34D7E-DFE0-DB4E-83F2-35CAC6247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5277-EA16-B645-A051-DFBE2058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BE39E-4860-1E42-AB45-EB5F4B08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07180-576C-4A42-8E25-A92752AB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6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30972-9638-F74F-A932-90707C48A5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70904-DEBB-D04A-87EA-B762068C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E5A70-03E9-6E43-8BC5-A344E91B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EAB58-01E4-2C47-A9E5-61FBC3E8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08BC-C39D-DF4B-AB50-CFD8393B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7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F202-1E1E-BC44-A604-BAB29F7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4DD1-F851-494C-AA3C-1C3D3BFF2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19B7-F19D-FF4A-B11B-0CDD41E8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FB72B-A4B8-484F-8594-25826768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4B20-562F-1A4A-B007-CC2C1F12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6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5571-11D2-414C-AC94-667F7844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2C9B2-63CE-5341-A2A1-4B5686873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DE55-C291-1749-BC67-F129D24E1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DEF50-E04F-BF45-B9E3-DEA74761E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A831C-BA0C-B640-8B3A-74748AF7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AF7C-28A6-2942-BAAA-10D2C324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0F510-16CF-2243-ABA1-4676A4C57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F2BA0-6320-284A-B5A4-E2B5D4301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FE2E0-45EF-C449-B760-EB7D7758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38B30-465E-7D41-9414-E53673B4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68FB4-4D80-2C4E-8DD4-B5414987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7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7368-99A6-7148-A614-23865AC5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13FB-EC91-6449-8E02-F5379E4C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E9ABD-CFB3-D446-85A3-0BF68C3F8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32125-A833-2F41-A74A-54C336BF3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C3315-07EA-7943-B40F-22ED9F7C8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1B10F-AF7E-1C49-9721-84687218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212550-D327-F844-B85E-EE0B56B1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27465B-1115-2743-9B9A-F0CDB137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9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0C43-ACD6-7C4D-98E8-7DC324E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E7722-F762-384A-AC9D-DB11254E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3F984-47BC-D543-AFA9-D2245106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C737D-AB69-A647-8B8D-153546FA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68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578AA-AAF5-7E44-9197-A7246E806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444EB-C890-104F-A3A8-A0721C67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124C-2FAD-C74C-B2C7-31D72FFC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1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0C66-B083-3B4B-BD1A-F4C283D4A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5CFF0-3F6A-044F-B6F7-BAA9D221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9BBAB-365C-264C-9BD9-5DE19E785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DDA74-9D8D-5E43-A172-5B19AF00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1BB24-AF9F-5D4A-94F8-543A566E9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3E6ED-E7B0-6447-B7DC-5A0F5720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3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A735-BED9-154B-AF7D-C9E327DA7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785C8-4D3E-E748-9BC0-12EF70AC3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10304-1B88-1744-A194-D35DAE9F1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79E95-07BA-6C4F-AA6E-A6E1635D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69665-62A7-CA49-A3B4-C7CF59AA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4BF1A-78AD-4C41-A4AF-7A0857C5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A080B-6C86-5949-A726-A25F1A7A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B105A-2398-9A42-9561-1D99EB82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E77ED-7D3B-264F-9777-A9758DE6F9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02FBE-0042-9043-A036-5698F2B0E339}" type="datetimeFigureOut">
              <a:rPr lang="en-US" smtClean="0"/>
              <a:t>9/6/22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C187-1EBC-684B-87F6-83264B67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73B1-6ADE-9745-AA37-588CC6C41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5B69F-C53F-4245-A9F3-DD203DE8F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49D2B8B-0EBF-294A-8E73-E9327DF5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569" y="0"/>
            <a:ext cx="920843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5C6173-BF23-854C-A6A7-99F12D0F4913}"/>
              </a:ext>
            </a:extLst>
          </p:cNvPr>
          <p:cNvSpPr txBox="1"/>
          <p:nvPr/>
        </p:nvSpPr>
        <p:spPr>
          <a:xfrm>
            <a:off x="1" y="141667"/>
            <a:ext cx="3361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legume species that are native vs non-native in the range they’re found</a:t>
            </a:r>
          </a:p>
        </p:txBody>
      </p:sp>
    </p:spTree>
    <p:extLst>
      <p:ext uri="{BB962C8B-B14F-4D97-AF65-F5344CB8AC3E}">
        <p14:creationId xmlns:p14="http://schemas.microsoft.com/office/powerpoint/2010/main" val="409444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3C946441-845F-9141-88E2-888EF26D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285" y="0"/>
            <a:ext cx="81476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A9A6B-AF86-C948-925B-144C560CD2B7}"/>
              </a:ext>
            </a:extLst>
          </p:cNvPr>
          <p:cNvSpPr txBox="1"/>
          <p:nvPr/>
        </p:nvSpPr>
        <p:spPr>
          <a:xfrm>
            <a:off x="2" y="141667"/>
            <a:ext cx="249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status and growth timing and growth form</a:t>
            </a:r>
          </a:p>
        </p:txBody>
      </p:sp>
    </p:spTree>
    <p:extLst>
      <p:ext uri="{BB962C8B-B14F-4D97-AF65-F5344CB8AC3E}">
        <p14:creationId xmlns:p14="http://schemas.microsoft.com/office/powerpoint/2010/main" val="366284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CDBF46D-563E-ED4E-95FA-540CAC66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216" y="0"/>
            <a:ext cx="92057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508412-447A-DD4F-9850-BB892BDED64C}"/>
              </a:ext>
            </a:extLst>
          </p:cNvPr>
          <p:cNvSpPr txBox="1"/>
          <p:nvPr/>
        </p:nvSpPr>
        <p:spPr>
          <a:xfrm>
            <a:off x="2" y="141667"/>
            <a:ext cx="249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strain richness by plant status</a:t>
            </a:r>
          </a:p>
        </p:txBody>
      </p:sp>
    </p:spTree>
    <p:extLst>
      <p:ext uri="{BB962C8B-B14F-4D97-AF65-F5344CB8AC3E}">
        <p14:creationId xmlns:p14="http://schemas.microsoft.com/office/powerpoint/2010/main" val="152542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A0CE50-C98E-D944-8275-D6C6862B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960" y="0"/>
            <a:ext cx="951304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6D415-D7FC-D241-879B-C1DB55E33B04}"/>
              </a:ext>
            </a:extLst>
          </p:cNvPr>
          <p:cNvSpPr txBox="1"/>
          <p:nvPr/>
        </p:nvSpPr>
        <p:spPr>
          <a:xfrm>
            <a:off x="2" y="141667"/>
            <a:ext cx="249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strain richness by plant status</a:t>
            </a:r>
          </a:p>
        </p:txBody>
      </p:sp>
    </p:spTree>
    <p:extLst>
      <p:ext uri="{BB962C8B-B14F-4D97-AF65-F5344CB8AC3E}">
        <p14:creationId xmlns:p14="http://schemas.microsoft.com/office/powerpoint/2010/main" val="382853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968FDFC8-B23A-3848-80F0-27CC25C5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41" y="167425"/>
            <a:ext cx="9762059" cy="6336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AB281-35AC-7A46-B0D6-0B4DD6993658}"/>
              </a:ext>
            </a:extLst>
          </p:cNvPr>
          <p:cNvSpPr txBox="1"/>
          <p:nvPr/>
        </p:nvSpPr>
        <p:spPr>
          <a:xfrm>
            <a:off x="2" y="141667"/>
            <a:ext cx="249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symbiont by plant status</a:t>
            </a:r>
          </a:p>
        </p:txBody>
      </p:sp>
    </p:spTree>
    <p:extLst>
      <p:ext uri="{BB962C8B-B14F-4D97-AF65-F5344CB8AC3E}">
        <p14:creationId xmlns:p14="http://schemas.microsoft.com/office/powerpoint/2010/main" val="182973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3C7FC52-8925-B541-B615-4333B81D6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1" y="0"/>
            <a:ext cx="91954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FA60EE-E8F1-4E4B-8E4D-AA48C4F3AACE}"/>
              </a:ext>
            </a:extLst>
          </p:cNvPr>
          <p:cNvSpPr txBox="1"/>
          <p:nvPr/>
        </p:nvSpPr>
        <p:spPr>
          <a:xfrm>
            <a:off x="2" y="141667"/>
            <a:ext cx="2498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nodule number by mean strain richness (as you have more nodules do you have higher richness?)</a:t>
            </a:r>
          </a:p>
        </p:txBody>
      </p:sp>
    </p:spTree>
    <p:extLst>
      <p:ext uri="{BB962C8B-B14F-4D97-AF65-F5344CB8AC3E}">
        <p14:creationId xmlns:p14="http://schemas.microsoft.com/office/powerpoint/2010/main" val="102781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12B08A-3EEC-9249-95FB-451400AE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084" y="0"/>
            <a:ext cx="910091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035DA-349C-F144-95E5-A0E75B6A82D2}"/>
              </a:ext>
            </a:extLst>
          </p:cNvPr>
          <p:cNvSpPr txBox="1"/>
          <p:nvPr/>
        </p:nvSpPr>
        <p:spPr>
          <a:xfrm>
            <a:off x="2" y="141667"/>
            <a:ext cx="249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symbionts by mean strain richness</a:t>
            </a:r>
          </a:p>
        </p:txBody>
      </p:sp>
    </p:spTree>
    <p:extLst>
      <p:ext uri="{BB962C8B-B14F-4D97-AF65-F5344CB8AC3E}">
        <p14:creationId xmlns:p14="http://schemas.microsoft.com/office/powerpoint/2010/main" val="1726428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0FC9B37-4B8E-BA43-B36F-663BF192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878" y="0"/>
            <a:ext cx="918012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823C0-402F-5647-AA8F-9731A8BC8CDD}"/>
              </a:ext>
            </a:extLst>
          </p:cNvPr>
          <p:cNvSpPr txBox="1"/>
          <p:nvPr/>
        </p:nvSpPr>
        <p:spPr>
          <a:xfrm>
            <a:off x="1" y="141667"/>
            <a:ext cx="3011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for native and non-native plant species</a:t>
            </a:r>
          </a:p>
        </p:txBody>
      </p:sp>
    </p:spTree>
    <p:extLst>
      <p:ext uri="{BB962C8B-B14F-4D97-AF65-F5344CB8AC3E}">
        <p14:creationId xmlns:p14="http://schemas.microsoft.com/office/powerpoint/2010/main" val="4069379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3EAC75-0B38-8E40-B507-C2DCB483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14" y="743755"/>
            <a:ext cx="9077986" cy="5370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22E08-5FD4-C24E-9158-E8D0CF2B3861}"/>
              </a:ext>
            </a:extLst>
          </p:cNvPr>
          <p:cNvSpPr txBox="1"/>
          <p:nvPr/>
        </p:nvSpPr>
        <p:spPr>
          <a:xfrm>
            <a:off x="206063" y="282090"/>
            <a:ext cx="2446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model of average symbionts by plant status</a:t>
            </a:r>
          </a:p>
        </p:txBody>
      </p:sp>
    </p:spTree>
    <p:extLst>
      <p:ext uri="{BB962C8B-B14F-4D97-AF65-F5344CB8AC3E}">
        <p14:creationId xmlns:p14="http://schemas.microsoft.com/office/powerpoint/2010/main" val="10362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2859703-2064-7641-B189-15228074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79" y="0"/>
            <a:ext cx="92548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101FDE-9111-854A-83F5-8773A74C9CC4}"/>
              </a:ext>
            </a:extLst>
          </p:cNvPr>
          <p:cNvSpPr txBox="1"/>
          <p:nvPr/>
        </p:nvSpPr>
        <p:spPr>
          <a:xfrm>
            <a:off x="1" y="141667"/>
            <a:ext cx="301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growth form</a:t>
            </a:r>
          </a:p>
        </p:txBody>
      </p:sp>
    </p:spTree>
    <p:extLst>
      <p:ext uri="{BB962C8B-B14F-4D97-AF65-F5344CB8AC3E}">
        <p14:creationId xmlns:p14="http://schemas.microsoft.com/office/powerpoint/2010/main" val="226187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C5A4A-2AA7-754F-97F6-9A04A0730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49" y="479738"/>
            <a:ext cx="9318251" cy="5898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6D8BF-1C9B-A64D-B065-6AD0036F90D4}"/>
              </a:ext>
            </a:extLst>
          </p:cNvPr>
          <p:cNvSpPr txBox="1"/>
          <p:nvPr/>
        </p:nvSpPr>
        <p:spPr>
          <a:xfrm>
            <a:off x="1" y="141667"/>
            <a:ext cx="301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growth form</a:t>
            </a:r>
          </a:p>
        </p:txBody>
      </p:sp>
    </p:spTree>
    <p:extLst>
      <p:ext uri="{BB962C8B-B14F-4D97-AF65-F5344CB8AC3E}">
        <p14:creationId xmlns:p14="http://schemas.microsoft.com/office/powerpoint/2010/main" val="268072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0ED1D02-DA2E-7447-8D42-B8E1B0FF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10" y="0"/>
            <a:ext cx="919787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16F39B-A274-4E48-9F80-9DC47C967B59}"/>
              </a:ext>
            </a:extLst>
          </p:cNvPr>
          <p:cNvSpPr txBox="1"/>
          <p:nvPr/>
        </p:nvSpPr>
        <p:spPr>
          <a:xfrm>
            <a:off x="2" y="141667"/>
            <a:ext cx="249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status and growth timing</a:t>
            </a:r>
          </a:p>
        </p:txBody>
      </p:sp>
    </p:spTree>
    <p:extLst>
      <p:ext uri="{BB962C8B-B14F-4D97-AF65-F5344CB8AC3E}">
        <p14:creationId xmlns:p14="http://schemas.microsoft.com/office/powerpoint/2010/main" val="113729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217746-A6CB-FA45-A128-D0859B9F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25" y="334851"/>
            <a:ext cx="8766675" cy="5718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179F3-4A6B-6844-97EB-EE2E684B56CE}"/>
              </a:ext>
            </a:extLst>
          </p:cNvPr>
          <p:cNvSpPr txBox="1"/>
          <p:nvPr/>
        </p:nvSpPr>
        <p:spPr>
          <a:xfrm>
            <a:off x="2" y="141667"/>
            <a:ext cx="249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annual/perennial</a:t>
            </a:r>
          </a:p>
        </p:txBody>
      </p:sp>
    </p:spTree>
    <p:extLst>
      <p:ext uri="{BB962C8B-B14F-4D97-AF65-F5344CB8AC3E}">
        <p14:creationId xmlns:p14="http://schemas.microsoft.com/office/powerpoint/2010/main" val="2054087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89BE962-B147-2443-B4C1-7960D0A5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03" y="0"/>
            <a:ext cx="85446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A069D-06AF-E04B-8251-8924C50760B9}"/>
              </a:ext>
            </a:extLst>
          </p:cNvPr>
          <p:cNvSpPr txBox="1"/>
          <p:nvPr/>
        </p:nvSpPr>
        <p:spPr>
          <a:xfrm>
            <a:off x="2" y="141667"/>
            <a:ext cx="2498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status and growth timing</a:t>
            </a:r>
          </a:p>
        </p:txBody>
      </p:sp>
    </p:spTree>
    <p:extLst>
      <p:ext uri="{BB962C8B-B14F-4D97-AF65-F5344CB8AC3E}">
        <p14:creationId xmlns:p14="http://schemas.microsoft.com/office/powerpoint/2010/main" val="1551423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CFB7F585-76A1-BA4A-8CB6-ABC70733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58" y="0"/>
            <a:ext cx="924674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F0CA6-0B3C-3647-9325-693646368FB7}"/>
              </a:ext>
            </a:extLst>
          </p:cNvPr>
          <p:cNvSpPr txBox="1"/>
          <p:nvPr/>
        </p:nvSpPr>
        <p:spPr>
          <a:xfrm>
            <a:off x="2" y="141667"/>
            <a:ext cx="249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symbionts by status and growth </a:t>
            </a:r>
            <a:r>
              <a:rPr lang="en-US" dirty="0" err="1"/>
              <a:t>timing:growth</a:t>
            </a:r>
            <a:r>
              <a:rPr lang="en-US" dirty="0"/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420108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138</Words>
  <Application>Microsoft Macintosh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Kathryn Bloodworth</dc:creator>
  <cp:lastModifiedBy>Kathryn Bloodworth</cp:lastModifiedBy>
  <cp:revision>1</cp:revision>
  <dcterms:created xsi:type="dcterms:W3CDTF">2022-09-06T19:03:32Z</dcterms:created>
  <dcterms:modified xsi:type="dcterms:W3CDTF">2022-09-06T19:52:08Z</dcterms:modified>
</cp:coreProperties>
</file>